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Overpass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8787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058780"/>
            <a:ext cx="7468553" cy="1812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b="1" kern="0" spc="-184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Python Games: Unlock the Fun!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6324124" y="3288632"/>
            <a:ext cx="7468553" cy="23992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This project is a collection of engaging Python-based games designed for entertainment and educational purposes. It includes </a:t>
            </a:r>
            <a:r>
              <a:rPr lang="en-US" sz="2000" b="1" dirty="0">
                <a:solidFill>
                  <a:schemeClr val="bg1"/>
                </a:solidFill>
              </a:rPr>
              <a:t>Tic-Tac-Toe</a:t>
            </a:r>
            <a:r>
              <a:rPr lang="en-US" sz="2000" dirty="0">
                <a:solidFill>
                  <a:schemeClr val="bg1"/>
                </a:solidFill>
              </a:rPr>
              <a:t>, a strategy game to enhance logical thinking; </a:t>
            </a:r>
            <a:r>
              <a:rPr lang="en-US" sz="2000" b="1" dirty="0">
                <a:solidFill>
                  <a:schemeClr val="bg1"/>
                </a:solidFill>
              </a:rPr>
              <a:t>Word Scramble</a:t>
            </a:r>
            <a:r>
              <a:rPr lang="en-US" sz="2000" dirty="0">
                <a:solidFill>
                  <a:schemeClr val="bg1"/>
                </a:solidFill>
              </a:rPr>
              <a:t>, which improves vocabulary and cognitive skills; </a:t>
            </a:r>
            <a:r>
              <a:rPr lang="en-US" sz="2000" b="1" dirty="0">
                <a:solidFill>
                  <a:schemeClr val="bg1"/>
                </a:solidFill>
              </a:rPr>
              <a:t>Odd or Even</a:t>
            </a:r>
            <a:r>
              <a:rPr lang="en-US" sz="2000" dirty="0">
                <a:solidFill>
                  <a:schemeClr val="bg1"/>
                </a:solidFill>
              </a:rPr>
              <a:t>, a guessing game to boost decision-making; and </a:t>
            </a:r>
            <a:r>
              <a:rPr lang="en-US" sz="2000" b="1" dirty="0">
                <a:solidFill>
                  <a:schemeClr val="bg1"/>
                </a:solidFill>
              </a:rPr>
              <a:t>Math Quiz</a:t>
            </a:r>
            <a:r>
              <a:rPr lang="en-US" sz="2000" dirty="0">
                <a:solidFill>
                  <a:schemeClr val="bg1"/>
                </a:solidFill>
              </a:rPr>
              <a:t>, which helps reinforce basic arithmetic abilities. Built using the </a:t>
            </a:r>
            <a:r>
              <a:rPr lang="en-US" sz="2000" b="1" dirty="0" err="1">
                <a:solidFill>
                  <a:schemeClr val="bg1"/>
                </a:solidFill>
              </a:rPr>
              <a:t>Tkinter</a:t>
            </a:r>
            <a:r>
              <a:rPr lang="en-US" sz="2000" dirty="0">
                <a:solidFill>
                  <a:schemeClr val="bg1"/>
                </a:solidFill>
              </a:rPr>
              <a:t> library, these games feature user-friendly interfaces and interactive designs, making them suitable for learning programming concepts, </a:t>
            </a:r>
            <a:r>
              <a:rPr lang="en-US" sz="2000">
                <a:solidFill>
                  <a:schemeClr val="bg1"/>
                </a:solidFill>
              </a:rPr>
              <a:t>practicing problem-solving</a:t>
            </a:r>
          </a:p>
          <a:p>
            <a:pPr marL="0" indent="0">
              <a:lnSpc>
                <a:spcPts val="3000"/>
              </a:lnSpc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chemeClr val="bg1"/>
                </a:solidFill>
              </a:rPr>
              <a:t>Submitted </a:t>
            </a:r>
            <a:r>
              <a:rPr lang="en-US" sz="2400" b="1" dirty="0" err="1">
                <a:solidFill>
                  <a:schemeClr val="bg1"/>
                </a:solidFill>
              </a:rPr>
              <a:t>By:Harshit</a:t>
            </a:r>
            <a:r>
              <a:rPr lang="en-US" sz="2400" b="1" dirty="0">
                <a:solidFill>
                  <a:schemeClr val="bg1"/>
                </a:solidFill>
              </a:rPr>
              <a:t> Chauhan(23csu363)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chemeClr val="bg1"/>
                </a:solidFill>
              </a:rPr>
              <a:t>                         </a:t>
            </a:r>
            <a:r>
              <a:rPr lang="en-US" sz="2400" b="1" dirty="0" err="1">
                <a:solidFill>
                  <a:schemeClr val="bg1"/>
                </a:solidFill>
              </a:rPr>
              <a:t>Saksham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Parmar</a:t>
            </a:r>
            <a:r>
              <a:rPr lang="en-US" sz="2400" b="1" dirty="0">
                <a:solidFill>
                  <a:schemeClr val="bg1"/>
                </a:solidFill>
              </a:rPr>
              <a:t>(23csu367)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Text 3"/>
          <p:cNvSpPr/>
          <p:nvPr/>
        </p:nvSpPr>
        <p:spPr>
          <a:xfrm>
            <a:off x="6826687" y="5957054"/>
            <a:ext cx="3653195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endParaRPr lang="en-US" sz="23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0B921C-E116-BB44-835E-96C30849D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8923" y="7684094"/>
            <a:ext cx="1981477" cy="533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1141" y="618292"/>
            <a:ext cx="7574518" cy="1318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50" b="1" kern="0" spc="-125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Tic Tac Toe: Mastering the Classic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592133" y="2273260"/>
            <a:ext cx="30480" cy="5337929"/>
          </a:xfrm>
          <a:prstGeom prst="roundRect">
            <a:avLst>
              <a:gd name="adj" fmla="val 308970"/>
            </a:avLst>
          </a:prstGeom>
          <a:solidFill>
            <a:srgbClr val="971B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829127" y="2762369"/>
            <a:ext cx="784741" cy="30480"/>
          </a:xfrm>
          <a:prstGeom prst="roundRect">
            <a:avLst>
              <a:gd name="adj" fmla="val 308970"/>
            </a:avLst>
          </a:prstGeom>
          <a:solidFill>
            <a:srgbClr val="971B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6355140" y="2525435"/>
            <a:ext cx="504468" cy="504468"/>
          </a:xfrm>
          <a:prstGeom prst="roundRect">
            <a:avLst>
              <a:gd name="adj" fmla="val 18668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6548735" y="2619375"/>
            <a:ext cx="117157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kern="0" spc="-75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840504" y="2497455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kern="0" spc="-62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Strategize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840504" y="2961680"/>
            <a:ext cx="6005155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Analyze the board and plan your next move to outmaneuver your opponent.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29127" y="4616410"/>
            <a:ext cx="784741" cy="30480"/>
          </a:xfrm>
          <a:prstGeom prst="roundRect">
            <a:avLst>
              <a:gd name="adj" fmla="val 308970"/>
            </a:avLst>
          </a:prstGeom>
          <a:solidFill>
            <a:srgbClr val="971B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6355140" y="4379476"/>
            <a:ext cx="504468" cy="504468"/>
          </a:xfrm>
          <a:prstGeom prst="roundRect">
            <a:avLst>
              <a:gd name="adj" fmla="val 18668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6515279" y="4473416"/>
            <a:ext cx="184071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kern="0" spc="-75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840504" y="4351496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kern="0" spc="-62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Anticipate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840504" y="4815721"/>
            <a:ext cx="6005155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Foresee your rival's potential plays and develop countermoves to stay one step ahead.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29127" y="6470452"/>
            <a:ext cx="784741" cy="30480"/>
          </a:xfrm>
          <a:prstGeom prst="roundRect">
            <a:avLst>
              <a:gd name="adj" fmla="val 308970"/>
            </a:avLst>
          </a:prstGeom>
          <a:solidFill>
            <a:srgbClr val="971B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6355140" y="6233517"/>
            <a:ext cx="504468" cy="504468"/>
          </a:xfrm>
          <a:prstGeom prst="roundRect">
            <a:avLst>
              <a:gd name="adj" fmla="val 18668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6517184" y="6327458"/>
            <a:ext cx="180261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kern="0" spc="-75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3</a:t>
            </a:r>
            <a:endParaRPr lang="en-US" sz="2450" dirty="0"/>
          </a:p>
        </p:txBody>
      </p:sp>
      <p:sp>
        <p:nvSpPr>
          <p:cNvPr id="19" name="Text 16"/>
          <p:cNvSpPr/>
          <p:nvPr/>
        </p:nvSpPr>
        <p:spPr>
          <a:xfrm>
            <a:off x="7840504" y="6669762"/>
            <a:ext cx="6005155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661A4DF-F0F4-F7A3-D2C4-F2D871C35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0774" y="7647284"/>
            <a:ext cx="1981477" cy="533474"/>
          </a:xfrm>
          <a:prstGeom prst="rect">
            <a:avLst/>
          </a:prstGeom>
        </p:spPr>
      </p:pic>
      <p:sp>
        <p:nvSpPr>
          <p:cNvPr id="22" name="Rectangle 1">
            <a:extLst>
              <a:ext uri="{FF2B5EF4-FFF2-40B4-BE49-F238E27FC236}">
                <a16:creationId xmlns:a16="http://schemas.microsoft.com/office/drawing/2014/main" id="{4D9BC570-CED1-61DD-B46D-8B18F98342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Objective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Two players take turns to place X or O in a 3x3 grid.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Logic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Check if a player wins after each move.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Switch player turn after each move.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Display winner or draw message.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B9C12D35-F768-5691-F691-A21504E9DB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3868" y="5967663"/>
            <a:ext cx="672402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Objective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Two players take turns to place X or O in a 3x3 grid.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Logic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Check if a player wins after each move.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Switch player turn after each move.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Display winner or draw message.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1046190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Word Scramble: Unscramble the Challenge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Expand Vocabulary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Unscrambling word puzzles helps players enhance their language skills and discover new words.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Boost Concentration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352653" y="9419154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>
              <a:solidFill>
                <a:schemeClr val="bg1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9877901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Compete with Friends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379357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Multiplayer word scramble games allow you to challenge your friends and see who has the sharpest mind.</a:t>
            </a:r>
            <a:endParaRPr lang="en-US" sz="18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57DE2C-C0F8-AE43-7C3B-8FEFC3366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8923" y="7696126"/>
            <a:ext cx="1981477" cy="533474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4283C1F0-4B4A-49CE-A0D9-8EC224C72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840" y="4162634"/>
            <a:ext cx="429155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Objective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Unscramble the given word.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Logic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Select a random word and scramble it.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Prompt user to guess the word.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Check if the user’s guess is correct.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00631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Math Quiz: Putting Your Skills to the Test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04252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44416" y="3142774"/>
            <a:ext cx="125135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30425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Improve Numeracy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3538061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Math quiz games help players strengthen their mathematical abilities and problem-solving skills.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304252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4862632" y="3142774"/>
            <a:ext cx="1965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69493" y="30425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Challenge Yourself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69493" y="3538061"/>
            <a:ext cx="283678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Progressing through increasingly difficult math questions pushes players to expand their knowledge.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596169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1010722" y="6061948"/>
            <a:ext cx="192524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59616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3043675" y="13646904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>
              <a:solidFill>
                <a:schemeClr val="bg1"/>
              </a:solidFill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80913147-7838-0AA6-50C4-9066DC378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6592" y="5737007"/>
            <a:ext cx="6048451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Objective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Solve a simple math question (e.g., addition).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Logic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Generate random math question.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Prompt user to input the answer.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Check if the answer is correct.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4032" y="647700"/>
            <a:ext cx="7495937" cy="1384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kern="0" spc="-13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Odd Even Trivia: Test Your Knowledge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824032" y="2385774"/>
            <a:ext cx="3630335" cy="2480310"/>
          </a:xfrm>
          <a:prstGeom prst="roundRect">
            <a:avLst>
              <a:gd name="adj" fmla="val 398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67038" y="2628781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kern="0" spc="-65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Sharpen Logic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67038" y="3116223"/>
            <a:ext cx="3144322" cy="15068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Odd even trivia games challenge players to think critically and apply logical reasoning.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89753" y="2385774"/>
            <a:ext cx="3630335" cy="2480310"/>
          </a:xfrm>
          <a:prstGeom prst="roundRect">
            <a:avLst>
              <a:gd name="adj" fmla="val 398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932759" y="2628781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kern="0" spc="-65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Discover Patterns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32759" y="3116223"/>
            <a:ext cx="3144322" cy="1130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Identifying patterns in odd and even numbers helps develop numerical intuition.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24032" y="5101471"/>
            <a:ext cx="3630335" cy="2480310"/>
          </a:xfrm>
          <a:prstGeom prst="roundRect">
            <a:avLst>
              <a:gd name="adj" fmla="val 398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67038" y="5344478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kern="0" spc="-65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Competitive Edge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67038" y="5831919"/>
            <a:ext cx="3144322" cy="15068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Testing one's knowledge against others in odd even trivia fosters a spirit of friendly competition.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4689753" y="5101471"/>
            <a:ext cx="3630335" cy="2480310"/>
          </a:xfrm>
          <a:prstGeom prst="roundRect">
            <a:avLst>
              <a:gd name="adj" fmla="val 398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4932759" y="5344478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4932759" y="5831919"/>
            <a:ext cx="3144322" cy="15068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1850" dirty="0">
              <a:solidFill>
                <a:schemeClr val="bg1"/>
              </a:solidFill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C17FE4D7-59FF-BCD6-FBFD-55294E861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7374" y="5124192"/>
            <a:ext cx="3622596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Objective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Guess if the random number is odd or even.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Logic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Generate random number between 1 and 100.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Let user choose "Odd" or "Even".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Check if user’s guess matches the number type.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1405" y="875467"/>
            <a:ext cx="7192804" cy="639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kern="0" spc="-12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Ludo: The Timeless Board Game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405" y="1841659"/>
            <a:ext cx="543878" cy="54387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1405" y="2603063"/>
            <a:ext cx="2559606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6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Chance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61405" y="3053477"/>
            <a:ext cx="3647480" cy="1044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roll of the dice adds an element of unpredictability and excitement to the game.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5116" y="1841659"/>
            <a:ext cx="543878" cy="54387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5116" y="2603063"/>
            <a:ext cx="2559606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6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Strategy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4735116" y="3053477"/>
            <a:ext cx="3647480" cy="1392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Players must carefully plan their moves and anticipate their opponents' actions to gain an advantage.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405" y="5098137"/>
            <a:ext cx="543878" cy="54387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1405" y="5859542"/>
            <a:ext cx="2559606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6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Competition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61405" y="6309955"/>
            <a:ext cx="3647480" cy="1044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competitive nature of Ludo encourages players to outmaneuver each other and emerge victorious.</a:t>
            </a:r>
            <a:endParaRPr lang="en-US" sz="1700" dirty="0"/>
          </a:p>
        </p:txBody>
      </p:sp>
      <p:sp>
        <p:nvSpPr>
          <p:cNvPr id="14" name="Text 7"/>
          <p:cNvSpPr/>
          <p:nvPr/>
        </p:nvSpPr>
        <p:spPr>
          <a:xfrm>
            <a:off x="4735116" y="5859542"/>
            <a:ext cx="2559606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9092923" y="13228082"/>
            <a:ext cx="2305047" cy="1044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D04E5109-3231-936F-698E-3F50FC3AC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0765" y="5691253"/>
            <a:ext cx="4341025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Objective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Roll a dice to get a random number between 1 and 6.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Logic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Simulate rolling a dice.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Display the result to the user.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693" y="614720"/>
            <a:ext cx="7582614" cy="1312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kern="0" spc="-124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Dice Roll and Add: Chance Meets Calculation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693" y="2261354"/>
            <a:ext cx="1115258" cy="17845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30517" y="2484358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kern="0" spc="-62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Roll the Dice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230517" y="2946202"/>
            <a:ext cx="6132790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thrill of the dice roll introduces an element of chance and randomness to the game.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693" y="4045863"/>
            <a:ext cx="1115258" cy="178450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30517" y="4268867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kern="0" spc="-62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Perform Calculations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2230517" y="4730710"/>
            <a:ext cx="6132790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Players must quickly add the values shown on the dice, testing their math skills.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693" y="5830372"/>
            <a:ext cx="1115258" cy="178450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30517" y="6053376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4336044" y="13867656"/>
            <a:ext cx="6132790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140801A9-A438-D710-9A9E-2A9F4F79AE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5527" y="6053376"/>
            <a:ext cx="5304722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Objective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Answer general knowledge questions.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Logic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Present a random question.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Prompt user to input the answer.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Check if the answer is correct.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99423"/>
            <a:ext cx="1194077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chemeClr val="bg1"/>
                </a:solidFill>
              </a:rPr>
              <a:t>CONCLUSIONS FOR ALL THESE PYTHON CODES</a:t>
            </a: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282190"/>
            <a:ext cx="4078962" cy="25209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10230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Engaging Visuals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597843"/>
            <a:ext cx="4078962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Python games can incorporate stunning graphics and animations to captivate players and enhance the overall experience.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659" y="2282190"/>
            <a:ext cx="4078962" cy="25209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75659" y="510230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Seamless Interactivity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75659" y="5597843"/>
            <a:ext cx="4078962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Python's versatility allows for the creation of games with intuitive controls and seamless user interactions.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3595" y="2282190"/>
            <a:ext cx="4079081" cy="25210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3595" y="51024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Collaborative Play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3595" y="5597962"/>
            <a:ext cx="4079081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Many Python games offer multiplayer modes, enabling friends and family to compete or cooperate in engaging experiences.</a:t>
            </a:r>
            <a:endParaRPr lang="en-US" sz="18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BE04686-31C7-C04F-D73C-63196E7C20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29780" y="7658064"/>
            <a:ext cx="1981477" cy="533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699</Words>
  <Application>Microsoft Office PowerPoint</Application>
  <PresentationFormat>Custom</PresentationFormat>
  <Paragraphs>95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Overpass Bold</vt:lpstr>
      <vt:lpstr>Overpass</vt:lpstr>
      <vt:lpstr>Aptos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dell</cp:lastModifiedBy>
  <cp:revision>6</cp:revision>
  <dcterms:created xsi:type="dcterms:W3CDTF">2024-11-25T06:46:17Z</dcterms:created>
  <dcterms:modified xsi:type="dcterms:W3CDTF">2024-11-25T07:34:40Z</dcterms:modified>
</cp:coreProperties>
</file>